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5"/>
  </p:notesMasterIdLst>
  <p:sldIdLst>
    <p:sldId id="793" r:id="rId4"/>
  </p:sldIdLst>
  <p:sldSz cx="8120063" cy="10826750" type="B4ISO"/>
  <p:notesSz cx="6807200" cy="9939338"/>
  <p:defaultTextStyle>
    <a:defPPr>
      <a:defRPr lang="ja-JP"/>
    </a:defPPr>
    <a:lvl1pPr marL="0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0" hangingPunct="1">
      <a:defRPr kumimoji="1"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0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aki Kiso" initials="HK" lastIdx="1" clrIdx="0">
    <p:extLst>
      <p:ext uri="{19B8F6BF-5375-455C-9EA6-DF929625EA0E}">
        <p15:presenceInfo xmlns:p15="http://schemas.microsoft.com/office/powerpoint/2012/main" userId="4a97194d970aaff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595"/>
    <a:srgbClr val="7D7976"/>
    <a:srgbClr val="F2F2F2"/>
    <a:srgbClr val="283520"/>
    <a:srgbClr val="293621"/>
    <a:srgbClr val="485540"/>
    <a:srgbClr val="E2EFDA"/>
    <a:srgbClr val="FFFFFF"/>
    <a:srgbClr val="F09708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48" autoAdjust="0"/>
    <p:restoredTop sz="94660"/>
  </p:normalViewPr>
  <p:slideViewPr>
    <p:cSldViewPr snapToGrid="0">
      <p:cViewPr varScale="1">
        <p:scale>
          <a:sx n="68" d="100"/>
          <a:sy n="68" d="100"/>
        </p:scale>
        <p:origin x="3636" y="84"/>
      </p:cViewPr>
      <p:guideLst>
        <p:guide orient="horz" pos="3410"/>
        <p:guide pos="255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1"/>
            <a:ext cx="2949786" cy="498697"/>
          </a:xfrm>
          <a:prstGeom prst="rect">
            <a:avLst/>
          </a:prstGeom>
        </p:spPr>
        <p:txBody>
          <a:bodyPr vert="horz" lIns="96987" tIns="48494" rIns="96987" bIns="4849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7" y="1"/>
            <a:ext cx="2949786" cy="498697"/>
          </a:xfrm>
          <a:prstGeom prst="rect">
            <a:avLst/>
          </a:prstGeom>
        </p:spPr>
        <p:txBody>
          <a:bodyPr vert="horz" lIns="96987" tIns="48494" rIns="96987" bIns="48494" rtlCol="0"/>
          <a:lstStyle>
            <a:lvl1pPr algn="r">
              <a:defRPr sz="1300"/>
            </a:lvl1pPr>
          </a:lstStyle>
          <a:p>
            <a:fld id="{8908A177-DADA-4B99-B56E-E9819B157AC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7888" y="1244600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987" tIns="48494" rIns="96987" bIns="4849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6"/>
            <a:ext cx="5445760" cy="3913610"/>
          </a:xfrm>
          <a:prstGeom prst="rect">
            <a:avLst/>
          </a:prstGeom>
        </p:spPr>
        <p:txBody>
          <a:bodyPr vert="horz" lIns="96987" tIns="48494" rIns="96987" bIns="4849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440652"/>
            <a:ext cx="2949786" cy="498696"/>
          </a:xfrm>
          <a:prstGeom prst="rect">
            <a:avLst/>
          </a:prstGeom>
        </p:spPr>
        <p:txBody>
          <a:bodyPr vert="horz" lIns="96987" tIns="48494" rIns="96987" bIns="4849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7" y="9440652"/>
            <a:ext cx="2949786" cy="498696"/>
          </a:xfrm>
          <a:prstGeom prst="rect">
            <a:avLst/>
          </a:prstGeom>
        </p:spPr>
        <p:txBody>
          <a:bodyPr vert="horz" lIns="96987" tIns="48494" rIns="96987" bIns="48494" rtlCol="0" anchor="b"/>
          <a:lstStyle>
            <a:lvl1pPr algn="r">
              <a:defRPr sz="1300"/>
            </a:lvl1pPr>
          </a:lstStyle>
          <a:p>
            <a:fld id="{5437CD62-930E-4EFF-98EB-C97895DCF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04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0" hangingPunct="1">
      <a:defRPr kumimoji="1" sz="13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67E35-6336-82A3-F53B-ADE975E9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448" y="6677917"/>
            <a:ext cx="7399168" cy="1102567"/>
          </a:xfrm>
        </p:spPr>
        <p:txBody>
          <a:bodyPr anchor="b"/>
          <a:lstStyle>
            <a:lvl1pPr algn="l">
              <a:defRPr sz="5778" b="1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37AA8F-F9EA-3914-253E-769C47E57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448" y="7928250"/>
            <a:ext cx="7399168" cy="2613957"/>
          </a:xfrm>
        </p:spPr>
        <p:txBody>
          <a:bodyPr>
            <a:normAutofit/>
          </a:bodyPr>
          <a:lstStyle>
            <a:lvl1pPr marL="0" indent="0" algn="l">
              <a:buNone/>
              <a:defRPr sz="2601"/>
            </a:lvl1pPr>
            <a:lvl2pPr marL="660388" indent="0" algn="ctr">
              <a:buNone/>
              <a:defRPr sz="2889"/>
            </a:lvl2pPr>
            <a:lvl3pPr marL="1320775" indent="0" algn="ctr">
              <a:buNone/>
              <a:defRPr sz="2601"/>
            </a:lvl3pPr>
            <a:lvl4pPr marL="1981164" indent="0" algn="ctr">
              <a:buNone/>
              <a:defRPr sz="2311"/>
            </a:lvl4pPr>
            <a:lvl5pPr marL="2641552" indent="0" algn="ctr">
              <a:buNone/>
              <a:defRPr sz="2311"/>
            </a:lvl5pPr>
            <a:lvl6pPr marL="3301940" indent="0" algn="ctr">
              <a:buNone/>
              <a:defRPr sz="2311"/>
            </a:lvl6pPr>
            <a:lvl7pPr marL="3962327" indent="0" algn="ctr">
              <a:buNone/>
              <a:defRPr sz="2311"/>
            </a:lvl7pPr>
            <a:lvl8pPr marL="4622716" indent="0" algn="ctr">
              <a:buNone/>
              <a:defRPr sz="2311"/>
            </a:lvl8pPr>
            <a:lvl9pPr marL="5283104" indent="0" algn="ctr">
              <a:buNone/>
              <a:defRPr sz="2311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58584246-5181-2C3A-C531-622551A2F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448" y="736820"/>
            <a:ext cx="7399168" cy="60243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889"/>
            </a:lvl1pPr>
          </a:lstStyle>
          <a:p>
            <a:pPr lvl="0"/>
            <a:r>
              <a:rPr kumimoji="1" lang="ja-JP" altLang="en-US" dirty="0"/>
              <a:t>宛先</a:t>
            </a:r>
          </a:p>
        </p:txBody>
      </p:sp>
    </p:spTree>
    <p:extLst>
      <p:ext uri="{BB962C8B-B14F-4D97-AF65-F5344CB8AC3E}">
        <p14:creationId xmlns:p14="http://schemas.microsoft.com/office/powerpoint/2010/main" val="26438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4A4817-5F8A-1B0D-E980-21277BD3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7835D2-0787-3FE2-D3B4-D0C12C3D4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 marL="0" indent="0">
              <a:buNone/>
              <a:defRPr sz="4622"/>
            </a:lvl1pPr>
            <a:lvl2pPr marL="660388" indent="0">
              <a:buNone/>
              <a:defRPr sz="4044"/>
            </a:lvl2pPr>
            <a:lvl3pPr marL="1320775" indent="0">
              <a:buNone/>
              <a:defRPr sz="3467"/>
            </a:lvl3pPr>
            <a:lvl4pPr marL="1981164" indent="0">
              <a:buNone/>
              <a:defRPr sz="2889"/>
            </a:lvl4pPr>
            <a:lvl5pPr marL="2641552" indent="0">
              <a:buNone/>
              <a:defRPr sz="2889"/>
            </a:lvl5pPr>
            <a:lvl6pPr marL="3301940" indent="0">
              <a:buNone/>
              <a:defRPr sz="2889"/>
            </a:lvl6pPr>
            <a:lvl7pPr marL="3962327" indent="0">
              <a:buNone/>
              <a:defRPr sz="2889"/>
            </a:lvl7pPr>
            <a:lvl8pPr marL="4622716" indent="0">
              <a:buNone/>
              <a:defRPr sz="2889"/>
            </a:lvl8pPr>
            <a:lvl9pPr marL="5283104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FCA851-487D-CCE2-ABCF-B97434424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ACDDF0-2702-7AC3-8EA3-74F4F282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0C8E-9B13-4A56-8671-0FEBB83D211F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CFCC0D-ED7D-7348-DF2D-45FB382F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C940C9-79DA-B60E-56A0-169D389CD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88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C35350-B5D7-FBD1-FD46-85EB4DD87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2FD4F0-9A27-F51A-88D9-A2579773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EC4186-7753-DBB0-C930-9B4C5A72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6C6C-2970-4DFE-96CC-069CB343A95C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B39CC8-D8FF-71DA-9F97-7A1D2324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B6CB3E-60FB-6AE4-3131-434AA47F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277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A8BC40-9814-7E14-35E8-87EAEF01E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10920" y="576425"/>
            <a:ext cx="1750888" cy="91751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8CB0FF-84A1-342C-1ACD-10550A33C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8254" y="576425"/>
            <a:ext cx="5151165" cy="91751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7A322-E2C8-8A47-F0A4-68F2656F3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9E9A-C199-486A-9B31-760CAC8F6B1F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51969F-4B6B-CDA8-D51E-9169D5DF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9524C9-841A-A301-CF90-1D677229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067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67E35-6336-82A3-F53B-ADE975E9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448" y="6677917"/>
            <a:ext cx="7399168" cy="1102567"/>
          </a:xfrm>
        </p:spPr>
        <p:txBody>
          <a:bodyPr anchor="b"/>
          <a:lstStyle>
            <a:lvl1pPr algn="l">
              <a:defRPr sz="5778" b="1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37AA8F-F9EA-3914-253E-769C47E57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448" y="7928250"/>
            <a:ext cx="7399168" cy="2613957"/>
          </a:xfrm>
        </p:spPr>
        <p:txBody>
          <a:bodyPr>
            <a:normAutofit/>
          </a:bodyPr>
          <a:lstStyle>
            <a:lvl1pPr marL="0" indent="0" algn="l">
              <a:buNone/>
              <a:defRPr sz="2601"/>
            </a:lvl1pPr>
            <a:lvl2pPr marL="660388" indent="0" algn="ctr">
              <a:buNone/>
              <a:defRPr sz="2889"/>
            </a:lvl2pPr>
            <a:lvl3pPr marL="1320775" indent="0" algn="ctr">
              <a:buNone/>
              <a:defRPr sz="2601"/>
            </a:lvl3pPr>
            <a:lvl4pPr marL="1981164" indent="0" algn="ctr">
              <a:buNone/>
              <a:defRPr sz="2311"/>
            </a:lvl4pPr>
            <a:lvl5pPr marL="2641552" indent="0" algn="ctr">
              <a:buNone/>
              <a:defRPr sz="2311"/>
            </a:lvl5pPr>
            <a:lvl6pPr marL="3301940" indent="0" algn="ctr">
              <a:buNone/>
              <a:defRPr sz="2311"/>
            </a:lvl6pPr>
            <a:lvl7pPr marL="3962327" indent="0" algn="ctr">
              <a:buNone/>
              <a:defRPr sz="2311"/>
            </a:lvl7pPr>
            <a:lvl8pPr marL="4622716" indent="0" algn="ctr">
              <a:buNone/>
              <a:defRPr sz="2311"/>
            </a:lvl8pPr>
            <a:lvl9pPr marL="5283104" indent="0" algn="ctr">
              <a:buNone/>
              <a:defRPr sz="2311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58584246-5181-2C3A-C531-622551A2F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448" y="736820"/>
            <a:ext cx="7399168" cy="60243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889"/>
            </a:lvl1pPr>
          </a:lstStyle>
          <a:p>
            <a:pPr lvl="0"/>
            <a:r>
              <a:rPr kumimoji="1" lang="ja-JP" altLang="en-US" dirty="0"/>
              <a:t>宛先</a:t>
            </a:r>
          </a:p>
        </p:txBody>
      </p:sp>
    </p:spTree>
    <p:extLst>
      <p:ext uri="{BB962C8B-B14F-4D97-AF65-F5344CB8AC3E}">
        <p14:creationId xmlns:p14="http://schemas.microsoft.com/office/powerpoint/2010/main" val="124228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9E0AB-D35F-624E-B4E5-D4C391D9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52FA54-CE13-4D15-7C7C-70A5EDFF4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B942A3-E9F6-E05D-7C25-457EA313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D41A-F974-4404-90F1-8C60B9B628A4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F5F4CC-4F5D-F1A5-CFA8-58D65315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30057-01A9-8D0F-BD02-27A40D53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886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38C2C-EF2F-7007-D5A6-F865DEB0B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726" y="4586450"/>
            <a:ext cx="7399168" cy="1102567"/>
          </a:xfrm>
        </p:spPr>
        <p:txBody>
          <a:bodyPr anchor="b"/>
          <a:lstStyle>
            <a:lvl1pPr>
              <a:defRPr sz="5778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CD5EBA-CC13-11FE-F24E-31EBE8ABD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726" y="6461950"/>
            <a:ext cx="7399168" cy="3410000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8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75" indent="0">
              <a:buNone/>
              <a:defRPr sz="2601">
                <a:solidFill>
                  <a:schemeClr val="tx1">
                    <a:tint val="75000"/>
                  </a:schemeClr>
                </a:solidFill>
              </a:defRPr>
            </a:lvl3pPr>
            <a:lvl4pPr marL="198116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52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940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32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716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10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0519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EA4BB0-5DC4-B51D-300A-1B90B8D59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08" y="323950"/>
            <a:ext cx="7768407" cy="9718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5D23DB-C480-0845-7EBA-C45CD6C0E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308" y="1398100"/>
            <a:ext cx="3836250" cy="8695500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6C444A-07A9-EFAE-1C91-BE230088C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10783" y="1398100"/>
            <a:ext cx="3836250" cy="86955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A2BB7-4DBC-B456-2765-46768369A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5E3B-8576-45F2-8054-DD4E2C9A4FC8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01ED8B-1896-0BD5-FF54-342BE05E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2C8B9F-7735-CFF2-B8F3-BBD60F9DA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230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47305A-7471-B76C-C0A6-EEF46251E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3" y="576426"/>
            <a:ext cx="7003554" cy="209267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88C8A2-A91F-85AD-1DE4-43D8646C8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314" y="2654059"/>
            <a:ext cx="3435167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A5CE08-1EE4-8A96-00B7-07CC29126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314" y="3954773"/>
            <a:ext cx="3435167" cy="5816873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05935AB-91C4-977C-64FD-7AE24D2B1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10784" y="2654059"/>
            <a:ext cx="3452084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429384-0162-D4B7-D0E5-9B5A0C065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10784" y="3954773"/>
            <a:ext cx="3452084" cy="5816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6856E89-C24A-21F1-640C-F05C8111B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25D2-4049-41D1-A53E-4D7039E5BD73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6D3922C-F2D7-D7E5-D2CE-869FB60C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841484-AF9B-1F63-C096-92C96862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126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2653D8-E6FB-4B16-F7E3-4F069D62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B6C65E-E8FC-4168-1731-EC2197830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69D28-3837-4D7B-A874-CDEB1878903C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0ABFDE-1F04-B134-D653-43E3C281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ECDCB-3C01-AFB8-6EB8-678B40CE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722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77C483-87EC-3B07-FADC-285A8FE6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0D8C-958F-4C5D-B712-EE3A44B18057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58F2AD-2AF2-D876-439F-1CAB1ECB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5ECF04-0637-8837-6B23-78452CF8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0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9E0AB-D35F-624E-B4E5-D4C391D9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52FA54-CE13-4D15-7C7C-70A5EDFF4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B942A3-E9F6-E05D-7C25-457EA313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67A7-A4DD-4593-9C49-D20DE2703438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F5F4CC-4F5D-F1A5-CFA8-58D65315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30057-01A9-8D0F-BD02-27A40D53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489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ACDFF2-C527-4DF0-229C-F6720441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FC2078-5C07-BED1-713F-057C69737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553D7B-4A04-1311-EDE3-D1C036A22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004D8E-73A1-8DB8-4E6E-78E090C65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B4E1E-DBC4-4617-B2A8-B6612F6AE0E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4DFC2F-1852-7270-3677-1CF04511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2FEC3E-4A1C-706B-A974-D81821DB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823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4A4817-5F8A-1B0D-E980-21277BD3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7835D2-0787-3FE2-D3B4-D0C12C3D4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 marL="0" indent="0">
              <a:buNone/>
              <a:defRPr sz="4622"/>
            </a:lvl1pPr>
            <a:lvl2pPr marL="660388" indent="0">
              <a:buNone/>
              <a:defRPr sz="4044"/>
            </a:lvl2pPr>
            <a:lvl3pPr marL="1320775" indent="0">
              <a:buNone/>
              <a:defRPr sz="3467"/>
            </a:lvl3pPr>
            <a:lvl4pPr marL="1981164" indent="0">
              <a:buNone/>
              <a:defRPr sz="2889"/>
            </a:lvl4pPr>
            <a:lvl5pPr marL="2641552" indent="0">
              <a:buNone/>
              <a:defRPr sz="2889"/>
            </a:lvl5pPr>
            <a:lvl6pPr marL="3301940" indent="0">
              <a:buNone/>
              <a:defRPr sz="2889"/>
            </a:lvl6pPr>
            <a:lvl7pPr marL="3962327" indent="0">
              <a:buNone/>
              <a:defRPr sz="2889"/>
            </a:lvl7pPr>
            <a:lvl8pPr marL="4622716" indent="0">
              <a:buNone/>
              <a:defRPr sz="2889"/>
            </a:lvl8pPr>
            <a:lvl9pPr marL="5283104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FCA851-487D-CCE2-ABCF-B97434424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ACDDF0-2702-7AC3-8EA3-74F4F282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7B1E8-67E7-4C40-9896-3C19AB15F733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CFCC0D-ED7D-7348-DF2D-45FB382F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C940C9-79DA-B60E-56A0-169D389CD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416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C35350-B5D7-FBD1-FD46-85EB4DD87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2FD4F0-9A27-F51A-88D9-A2579773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EC4186-7753-DBB0-C930-9B4C5A72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19C2-7495-40EC-B746-ED5B6B477282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B39CC8-D8FF-71DA-9F97-7A1D2324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B6CB3E-60FB-6AE4-3131-434AA47F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6385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A8BC40-9814-7E14-35E8-87EAEF01E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10920" y="576425"/>
            <a:ext cx="1750888" cy="91751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8CB0FF-84A1-342C-1ACD-10550A33C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8254" y="576425"/>
            <a:ext cx="5151165" cy="91751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7A322-E2C8-8A47-F0A4-68F2656F3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3B9-5781-4965-B062-727B0A8FF9D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51969F-4B6B-CDA8-D51E-9169D5DF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9524C9-841A-A301-CF90-1D677229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284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E0029-4BE7-06D6-837F-4C46B2FA9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5008" y="1771879"/>
            <a:ext cx="6090047" cy="3769313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AA0AF7-BC78-6EEA-3F36-F4F444B18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7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8" indent="0" algn="ctr">
              <a:buNone/>
              <a:defRPr sz="2889"/>
            </a:lvl2pPr>
            <a:lvl3pPr marL="1320775" indent="0" algn="ctr">
              <a:buNone/>
              <a:defRPr sz="2601"/>
            </a:lvl3pPr>
            <a:lvl4pPr marL="1981164" indent="0" algn="ctr">
              <a:buNone/>
              <a:defRPr sz="2311"/>
            </a:lvl4pPr>
            <a:lvl5pPr marL="2641552" indent="0" algn="ctr">
              <a:buNone/>
              <a:defRPr sz="2311"/>
            </a:lvl5pPr>
            <a:lvl6pPr marL="3301940" indent="0" algn="ctr">
              <a:buNone/>
              <a:defRPr sz="2311"/>
            </a:lvl6pPr>
            <a:lvl7pPr marL="3962327" indent="0" algn="ctr">
              <a:buNone/>
              <a:defRPr sz="2311"/>
            </a:lvl7pPr>
            <a:lvl8pPr marL="4622716" indent="0" algn="ctr">
              <a:buNone/>
              <a:defRPr sz="2311"/>
            </a:lvl8pPr>
            <a:lvl9pPr marL="5283104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23FBA3-7090-BFB2-BFC8-8F202868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8D7D-92AE-4974-BA33-3504A0993C35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8DD6AA-45A5-7C36-A4B7-32734F33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A659CF-A9BD-5A0E-B791-E29B1539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705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A6EE31-8740-9C71-826C-369DFF6A8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CEC018-DF31-8AC2-32BE-4406E729F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EF09F-C34F-694E-8B7D-EBCE36642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7686-EE33-4DC7-A345-CB994869F43D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2146DB-40F1-6288-8E59-3D53C1E8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BB6795-C3E5-7F52-4C69-802E1F2A4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9520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0A3CE3-B2D0-9A4B-0951-36D1478D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028" y="2699170"/>
            <a:ext cx="7003554" cy="4503626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F0CA94-BBE0-74D0-8A0E-321E14656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4028" y="7245405"/>
            <a:ext cx="7003554" cy="2368351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8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75" indent="0">
              <a:buNone/>
              <a:defRPr sz="2601">
                <a:solidFill>
                  <a:schemeClr val="tx1">
                    <a:tint val="75000"/>
                  </a:schemeClr>
                </a:solidFill>
              </a:defRPr>
            </a:lvl3pPr>
            <a:lvl4pPr marL="198116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52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940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32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716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10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07E692-93ED-FD53-F4B4-5C2173ECC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CA56-DFD4-473C-A1A6-B1248985EFA3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E74B2-D92B-66B9-90AC-36B02834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DCE01-7FC0-02E6-C1AC-A8CC53F0C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9130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AC793-90B5-97FC-A39A-63DE415EF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ECF979-D5A2-902C-B073-C7D39E74B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8255" y="2882121"/>
            <a:ext cx="3451027" cy="68694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67D9E0-221A-C744-B6A2-B8880178E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E4B92F-B7C9-C0E7-20C8-346F8C5F5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2C0E-2B7A-4CBA-AA08-228C0C6335C2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D309DF-EA3E-12AF-229C-FEB62662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BE9E78-7916-E977-9A74-5C6E9EB3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1484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5909C-F09A-942C-0005-D06AC4AD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3" y="576426"/>
            <a:ext cx="7003554" cy="209267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019EE3-5A99-A560-7734-8340EB20B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314" y="2654059"/>
            <a:ext cx="3435167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F543BB-0B2F-FE9F-604F-90B26CE03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314" y="3954773"/>
            <a:ext cx="3435167" cy="5816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3AC895-1A25-5447-4A49-5268A57BB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10784" y="2654059"/>
            <a:ext cx="3452084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9EEDFD-A9A4-B1D5-DCCC-36F7C399D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10784" y="3954773"/>
            <a:ext cx="3452084" cy="5816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722BA1A-D725-05BE-C3DC-B95F7F1C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C77-6029-4559-AE31-DCFFC99F6DA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391A01-B645-5B9E-E311-A2784272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97D19C-6B1C-30A6-6EED-EEBD002E6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939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E20FF-63C3-F6E8-A6A8-D6BB181C0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1F731A7-65A0-0F0A-ECA3-FBD5ECBA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4D9C-4F6D-409E-BC86-166C76C4BB30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217F9B4-764C-9A62-3631-33002ADC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DF3127-17A4-0C19-D573-4AEB69DE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02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9E0AB-D35F-624E-B4E5-D4C391D9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52FA54-CE13-4D15-7C7C-70A5EDFF4C2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B942A3-E9F6-E05D-7C25-457EA313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F343-6067-4C04-A929-67B8934A8E8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F5F4CC-4F5D-F1A5-CFA8-58D65315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30057-01A9-8D0F-BD02-27A40D53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1823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2EA0F48-1DA5-A653-F695-162D8956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EE863-F949-4710-83A7-37FF58E7E565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E90685A-E68F-C855-916A-5EB4F016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A9B392-D341-4250-0924-DDC86267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306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799047-E4C6-9EB7-54F9-E8CE805DE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A19F23-6901-D765-5F51-151907B70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D966F-26E8-B771-9CDA-1F5CF5294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A45604-E780-CFF9-77D0-3F11C7BB9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07A4-F8A5-4BF6-84B7-9B203BD4328F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44A309-E849-15E8-9512-0A12BADB2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61B741-9D63-D637-A6C7-4F155596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1845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CAC6FF-5CAF-DD0E-36C7-956A79FC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F8F81F8-BA46-A533-06CD-08D7E4DD6D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 marL="0" indent="0">
              <a:buNone/>
              <a:defRPr sz="4622"/>
            </a:lvl1pPr>
            <a:lvl2pPr marL="660388" indent="0">
              <a:buNone/>
              <a:defRPr sz="4044"/>
            </a:lvl2pPr>
            <a:lvl3pPr marL="1320775" indent="0">
              <a:buNone/>
              <a:defRPr sz="3467"/>
            </a:lvl3pPr>
            <a:lvl4pPr marL="1981164" indent="0">
              <a:buNone/>
              <a:defRPr sz="2889"/>
            </a:lvl4pPr>
            <a:lvl5pPr marL="2641552" indent="0">
              <a:buNone/>
              <a:defRPr sz="2889"/>
            </a:lvl5pPr>
            <a:lvl6pPr marL="3301940" indent="0">
              <a:buNone/>
              <a:defRPr sz="2889"/>
            </a:lvl6pPr>
            <a:lvl7pPr marL="3962327" indent="0">
              <a:buNone/>
              <a:defRPr sz="2889"/>
            </a:lvl7pPr>
            <a:lvl8pPr marL="4622716" indent="0">
              <a:buNone/>
              <a:defRPr sz="2889"/>
            </a:lvl8pPr>
            <a:lvl9pPr marL="5283104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1FCC81-AD9E-8680-9AFF-F9E9FA54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70632B-60EF-7E01-CC31-894E83AB4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C862-1460-4CB6-AE0E-EDDA94B6112B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4248BD-12B2-64B0-6357-B33E7AB7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A8A359-8B9C-5D7A-FB77-422BCD46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7142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2A3EC8-148D-9003-00B0-8C1067749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27D722-20E9-5DB5-3733-2308CE600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D739D7-FAEA-AA93-ADC2-79A1337D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D12B-C5CD-4532-B672-6EFEB78D2B14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8AC01-AC13-9FAE-F1B5-0783CC01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C75FB9-52FB-4932-5A50-DB144ED9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339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29B7D27-DDF6-0BC2-8E50-A08AEA85D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10920" y="576425"/>
            <a:ext cx="1750888" cy="91751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74C3F8A-FCB6-CDB6-FAEC-B62BDB666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8254" y="576425"/>
            <a:ext cx="5151165" cy="91751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AF0886-825E-DE85-6174-20F61E86A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8030-86A8-48D8-97DB-578FA55B0CD8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6BD5DD-B583-418C-7F2B-F9B36FB6B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C21CC1-0CDA-9AD8-7B3F-8F599779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85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38C2C-EF2F-7007-D5A6-F865DEB0B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726" y="4586450"/>
            <a:ext cx="7399168" cy="1102567"/>
          </a:xfrm>
        </p:spPr>
        <p:txBody>
          <a:bodyPr anchor="b"/>
          <a:lstStyle>
            <a:lvl1pPr>
              <a:defRPr sz="5778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CD5EBA-CC13-11FE-F24E-31EBE8ABD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726" y="6461950"/>
            <a:ext cx="7399168" cy="3410000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8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75" indent="0">
              <a:buNone/>
              <a:defRPr sz="2601">
                <a:solidFill>
                  <a:schemeClr val="tx1">
                    <a:tint val="75000"/>
                  </a:schemeClr>
                </a:solidFill>
              </a:defRPr>
            </a:lvl3pPr>
            <a:lvl4pPr marL="198116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52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940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32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716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10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133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EA4BB0-5DC4-B51D-300A-1B90B8D59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08" y="323950"/>
            <a:ext cx="7768407" cy="9718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5D23DB-C480-0845-7EBA-C45CD6C0E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308" y="1398100"/>
            <a:ext cx="3836250" cy="8695500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6C444A-07A9-EFAE-1C91-BE230088C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10783" y="1398100"/>
            <a:ext cx="3836250" cy="86955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A2BB7-4DBC-B456-2765-46768369A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7DD6-9501-49B5-B669-D60CAE8D1571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01ED8B-1896-0BD5-FF54-342BE05E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2C8B9F-7735-CFF2-B8F3-BBD60F9DA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13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47305A-7471-B76C-C0A6-EEF46251E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3" y="576426"/>
            <a:ext cx="7003554" cy="209267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88C8A2-A91F-85AD-1DE4-43D8646C8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314" y="2654059"/>
            <a:ext cx="3435167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A5CE08-1EE4-8A96-00B7-07CC29126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314" y="3954773"/>
            <a:ext cx="3435167" cy="5816873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05935AB-91C4-977C-64FD-7AE24D2B1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10784" y="2654059"/>
            <a:ext cx="3452084" cy="1300713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8" indent="0">
              <a:buNone/>
              <a:defRPr sz="2889" b="1"/>
            </a:lvl2pPr>
            <a:lvl3pPr marL="1320775" indent="0">
              <a:buNone/>
              <a:defRPr sz="2601" b="1"/>
            </a:lvl3pPr>
            <a:lvl4pPr marL="1981164" indent="0">
              <a:buNone/>
              <a:defRPr sz="2311" b="1"/>
            </a:lvl4pPr>
            <a:lvl5pPr marL="2641552" indent="0">
              <a:buNone/>
              <a:defRPr sz="2311" b="1"/>
            </a:lvl5pPr>
            <a:lvl6pPr marL="3301940" indent="0">
              <a:buNone/>
              <a:defRPr sz="2311" b="1"/>
            </a:lvl6pPr>
            <a:lvl7pPr marL="3962327" indent="0">
              <a:buNone/>
              <a:defRPr sz="2311" b="1"/>
            </a:lvl7pPr>
            <a:lvl8pPr marL="4622716" indent="0">
              <a:buNone/>
              <a:defRPr sz="2311" b="1"/>
            </a:lvl8pPr>
            <a:lvl9pPr marL="5283104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429384-0162-D4B7-D0E5-9B5A0C065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10784" y="3954773"/>
            <a:ext cx="3452084" cy="5816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6856E89-C24A-21F1-640C-F05C8111B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91EE-1BB0-4405-9061-017EE4D00E0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6D3922C-F2D7-D7E5-D2CE-869FB60C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841484-AF9B-1F63-C096-92C96862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98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10" userDrawn="1">
          <p15:clr>
            <a:srgbClr val="FBAE40"/>
          </p15:clr>
        </p15:guide>
        <p15:guide id="2" pos="255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2653D8-E6FB-4B16-F7E3-4F069D62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B6C65E-E8FC-4168-1731-EC2197830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0BE7-1427-4B19-8AFD-F55F9AF19C35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0ABFDE-1F04-B134-D653-43E3C281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ECDCB-3C01-AFB8-6EB8-678B40CE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942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10" userDrawn="1">
          <p15:clr>
            <a:srgbClr val="FBAE40"/>
          </p15:clr>
        </p15:guide>
        <p15:guide id="2" pos="255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77C483-87EC-3B07-FADC-285A8FE6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247D9-2F41-42AB-874D-A11987061E8D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58F2AD-2AF2-D876-439F-1CAB1ECB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5ECF04-0637-8837-6B23-78452CF8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091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10" userDrawn="1">
          <p15:clr>
            <a:srgbClr val="FBAE40"/>
          </p15:clr>
        </p15:guide>
        <p15:guide id="2" pos="255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ACDFF2-C527-4DF0-229C-F6720441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4" y="721783"/>
            <a:ext cx="2618931" cy="2526242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FC2078-5C07-BED1-713F-057C69737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086" y="1558853"/>
            <a:ext cx="4110782" cy="7694010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553D7B-4A04-1311-EDE3-D1C036A22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314" y="3248026"/>
            <a:ext cx="2618931" cy="6017368"/>
          </a:xfrm>
        </p:spPr>
        <p:txBody>
          <a:bodyPr/>
          <a:lstStyle>
            <a:lvl1pPr marL="0" indent="0">
              <a:buNone/>
              <a:defRPr sz="2311"/>
            </a:lvl1pPr>
            <a:lvl2pPr marL="660388" indent="0">
              <a:buNone/>
              <a:defRPr sz="2024"/>
            </a:lvl2pPr>
            <a:lvl3pPr marL="1320775" indent="0">
              <a:buNone/>
              <a:defRPr sz="1733"/>
            </a:lvl3pPr>
            <a:lvl4pPr marL="1981164" indent="0">
              <a:buNone/>
              <a:defRPr sz="1446"/>
            </a:lvl4pPr>
            <a:lvl5pPr marL="2641552" indent="0">
              <a:buNone/>
              <a:defRPr sz="1446"/>
            </a:lvl5pPr>
            <a:lvl6pPr marL="3301940" indent="0">
              <a:buNone/>
              <a:defRPr sz="1446"/>
            </a:lvl6pPr>
            <a:lvl7pPr marL="3962327" indent="0">
              <a:buNone/>
              <a:defRPr sz="1446"/>
            </a:lvl7pPr>
            <a:lvl8pPr marL="4622716" indent="0">
              <a:buNone/>
              <a:defRPr sz="1446"/>
            </a:lvl8pPr>
            <a:lvl9pPr marL="5283104" indent="0">
              <a:buNone/>
              <a:defRPr sz="14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004D8E-73A1-8DB8-4E6E-78E090C65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E5EDC-F9F4-472E-ACFC-3B3188FB42EA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4DFC2F-1852-7270-3677-1CF04511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2FEC3E-4A1C-706B-A974-D81821DB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87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BE1626-6935-0F2F-9CEF-708E82CE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97" y="170500"/>
            <a:ext cx="7768407" cy="795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1C5B3D-285D-6649-A3D5-9C8C25FBF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697" y="979420"/>
            <a:ext cx="7768407" cy="9491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E142E5-783C-1D2B-1130-412852D0F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5697" y="10471890"/>
            <a:ext cx="1827014" cy="34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52FD-7189-4FDF-8F95-DED30904ED9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E29A0-0745-EBFD-D80B-C1DAD2D30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9641" y="10471890"/>
            <a:ext cx="2740521" cy="34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B354A7-E710-4D99-E85A-61904EECE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17089" y="10471890"/>
            <a:ext cx="1827014" cy="341000"/>
          </a:xfrm>
          <a:prstGeom prst="rect">
            <a:avLst/>
          </a:prstGeom>
        </p:spPr>
        <p:txBody>
          <a:bodyPr vert="horz" lIns="91440" tIns="45720" rIns="0" bIns="36000" rtlCol="0" anchor="b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715E1-AF19-4821-B131-906421C4509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927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320775" rtl="0" eaLnBrk="1" latinLnBrk="0" hangingPunct="1">
        <a:lnSpc>
          <a:spcPct val="90000"/>
        </a:lnSpc>
        <a:spcBef>
          <a:spcPct val="0"/>
        </a:spcBef>
        <a:buNone/>
        <a:defRPr kumimoji="1" sz="4622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80641" indent="-380641" algn="l" defTabSz="1320775" rtl="0" eaLnBrk="1" latinLnBrk="0" hangingPunct="1">
        <a:lnSpc>
          <a:spcPct val="110000"/>
        </a:lnSpc>
        <a:spcBef>
          <a:spcPts val="1446"/>
        </a:spcBef>
        <a:buClr>
          <a:schemeClr val="tx1">
            <a:lumMod val="75000"/>
            <a:lumOff val="25000"/>
          </a:schemeClr>
        </a:buClr>
        <a:buFont typeface="Wingdings" panose="05000000000000000000" pitchFamily="2" charset="2"/>
        <a:buChar char="n"/>
        <a:defRPr kumimoji="1" sz="4044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639752" indent="-380641" algn="l" defTabSz="1320775" rtl="0" eaLnBrk="1" latinLnBrk="0" hangingPunct="1">
        <a:lnSpc>
          <a:spcPct val="110000"/>
        </a:lnSpc>
        <a:spcBef>
          <a:spcPts val="722"/>
        </a:spcBef>
        <a:buClr>
          <a:schemeClr val="tx1">
            <a:lumMod val="75000"/>
            <a:lumOff val="25000"/>
          </a:schemeClr>
        </a:buClr>
        <a:buFont typeface="Wingdings" panose="05000000000000000000" pitchFamily="2" charset="2"/>
        <a:buChar char="l"/>
        <a:defRPr kumimoji="1" sz="3467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912621" indent="-272870" algn="l" defTabSz="1320775" rtl="0" eaLnBrk="1" latinLnBrk="0" hangingPunct="1">
        <a:lnSpc>
          <a:spcPct val="110000"/>
        </a:lnSpc>
        <a:spcBef>
          <a:spcPts val="722"/>
        </a:spcBef>
        <a:buClr>
          <a:schemeClr val="tx1">
            <a:lumMod val="75000"/>
            <a:lumOff val="25000"/>
          </a:schemeClr>
        </a:buClr>
        <a:buFont typeface="Arial" panose="020B0604020202020204" pitchFamily="34" charset="0"/>
        <a:buChar char="•"/>
        <a:defRPr kumimoji="1" sz="2889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293259" indent="-259112" algn="l" defTabSz="1320775" rtl="0" eaLnBrk="1" latinLnBrk="0" hangingPunct="1">
        <a:lnSpc>
          <a:spcPct val="110000"/>
        </a:lnSpc>
        <a:spcBef>
          <a:spcPts val="722"/>
        </a:spcBef>
        <a:buClr>
          <a:schemeClr val="tx1">
            <a:lumMod val="75000"/>
            <a:lumOff val="25000"/>
          </a:schemeClr>
        </a:buClr>
        <a:buSzPct val="100000"/>
        <a:buFont typeface="Wingdings" panose="05000000000000000000" pitchFamily="2" charset="2"/>
        <a:buChar char="ü"/>
        <a:defRPr kumimoji="1" sz="2601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687659" indent="-256819" algn="l" defTabSz="1320775" rtl="0" eaLnBrk="1" latinLnBrk="0" hangingPunct="1">
        <a:lnSpc>
          <a:spcPct val="110000"/>
        </a:lnSpc>
        <a:spcBef>
          <a:spcPts val="722"/>
        </a:spcBef>
        <a:buClr>
          <a:schemeClr val="tx1">
            <a:lumMod val="75000"/>
            <a:lumOff val="25000"/>
          </a:schemeClr>
        </a:buClr>
        <a:buFont typeface="Wingdings" panose="05000000000000000000" pitchFamily="2" charset="2"/>
        <a:buChar char="Ø"/>
        <a:defRPr kumimoji="1" sz="2601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3632134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4292523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952911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613298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60388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2pPr>
      <a:lvl3pPr marL="1320775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3pPr>
      <a:lvl4pPr marL="198116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2641552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30194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3962327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622716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28310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10" userDrawn="1">
          <p15:clr>
            <a:srgbClr val="F26B43"/>
          </p15:clr>
        </p15:guide>
        <p15:guide id="2" pos="255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BE1626-6935-0F2F-9CEF-708E82CE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08" y="323950"/>
            <a:ext cx="7768407" cy="971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1C5B3D-285D-6649-A3D5-9C8C25FBF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07" y="1396126"/>
            <a:ext cx="7768407" cy="869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E142E5-783C-1D2B-1130-412852D0F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2107" y="10173170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AA769-B64B-42A2-818C-D1806238C47C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E29A0-0745-EBFD-D80B-C1DAD2D30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96051" y="10173170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B354A7-E710-4D99-E85A-61904EECE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23500" y="10173170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715E1-AF19-4821-B131-906421C45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42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320775" rtl="0" eaLnBrk="1" latinLnBrk="0" hangingPunct="1">
        <a:lnSpc>
          <a:spcPct val="90000"/>
        </a:lnSpc>
        <a:spcBef>
          <a:spcPct val="0"/>
        </a:spcBef>
        <a:buNone/>
        <a:defRPr kumimoji="1" sz="4622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30196" indent="-330196" algn="l" defTabSz="1320775" rtl="0" eaLnBrk="1" latinLnBrk="0" hangingPunct="1">
        <a:lnSpc>
          <a:spcPct val="90000"/>
        </a:lnSpc>
        <a:spcBef>
          <a:spcPts val="1446"/>
        </a:spcBef>
        <a:buFont typeface="Wingdings" panose="05000000000000000000" pitchFamily="2" charset="2"/>
        <a:buChar char="u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775038" indent="-330196" algn="l" defTabSz="1320775" rtl="0" eaLnBrk="1" latinLnBrk="0" hangingPunct="1">
        <a:lnSpc>
          <a:spcPct val="90000"/>
        </a:lnSpc>
        <a:spcBef>
          <a:spcPts val="722"/>
        </a:spcBef>
        <a:buFont typeface="Wingdings" panose="05000000000000000000" pitchFamily="2" charset="2"/>
        <a:buChar char="n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171731" indent="-330196" algn="l" defTabSz="1320775" rtl="0" eaLnBrk="1" latinLnBrk="0" hangingPunct="1">
        <a:lnSpc>
          <a:spcPct val="90000"/>
        </a:lnSpc>
        <a:spcBef>
          <a:spcPts val="722"/>
        </a:spcBef>
        <a:buFont typeface="Wingdings" panose="05000000000000000000" pitchFamily="2" charset="2"/>
        <a:buChar char="l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1552370" indent="-330196" algn="l" defTabSz="1320775" rtl="0" eaLnBrk="1" latinLnBrk="0" hangingPunct="1">
        <a:lnSpc>
          <a:spcPct val="90000"/>
        </a:lnSpc>
        <a:spcBef>
          <a:spcPts val="722"/>
        </a:spcBef>
        <a:buSzPct val="100000"/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1946770" indent="-330196" algn="l" defTabSz="1320775" rtl="0" eaLnBrk="1" latinLnBrk="0" hangingPunct="1">
        <a:lnSpc>
          <a:spcPct val="90000"/>
        </a:lnSpc>
        <a:spcBef>
          <a:spcPts val="722"/>
        </a:spcBef>
        <a:buFont typeface="Wingdings" panose="05000000000000000000" pitchFamily="2" charset="2"/>
        <a:buChar char="ü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632134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4292523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952911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613298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60388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2pPr>
      <a:lvl3pPr marL="1320775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3pPr>
      <a:lvl4pPr marL="198116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2641552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30194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3962327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622716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28310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77813A-E6E0-25B0-8DEA-0180C46FB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57" y="576426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1BA73A-AF51-B088-4337-4B221106A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257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C4F724-E928-F3CD-162F-583C3B6CBD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8255" y="10034797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3B513-BE9E-46AB-B9FD-767E2706E1EB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717596-15AF-84E8-44F5-1BE9A5AD0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9773" y="10034797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B4C6A-E244-EF89-A9A8-261E8CD97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34795" y="10034797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7A51E-A269-4382-B25F-B1ECE9879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48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320775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6" indent="-330196" algn="l" defTabSz="1320775" rtl="0" eaLnBrk="1" latinLnBrk="0" hangingPunct="1">
        <a:lnSpc>
          <a:spcPct val="90000"/>
        </a:lnSpc>
        <a:spcBef>
          <a:spcPts val="1446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83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71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59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2971748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632134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4292523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952911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613298" indent="-330196" algn="l" defTabSz="1320775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60388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2pPr>
      <a:lvl3pPr marL="1320775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3pPr>
      <a:lvl4pPr marL="198116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2641552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301940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3962327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622716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283104" algn="l" defTabSz="1320775" rtl="0" eaLnBrk="1" latinLnBrk="0" hangingPunct="1">
        <a:defRPr kumimoji="1" sz="2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e3B1xDeL_rNmTBi8kspdxv99BS9FYUuu05MKkgbDmdw4Tq2w/viewform" TargetMode="External"/><Relationship Id="rId2" Type="http://schemas.openxmlformats.org/officeDocument/2006/relationships/hyperlink" Target="https://plij.or.jp/docs/PLIJSummerCamp2026_application_form.pptx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.jpg"/><Relationship Id="rId4" Type="http://schemas.openxmlformats.org/officeDocument/2006/relationships/hyperlink" Target="https://plij.or.jp/docs/privacy_polic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01BDB-F2D8-2D84-C30A-85C1BB4C0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8276F-9AF0-45B9-54E6-9E08F309105B}"/>
              </a:ext>
            </a:extLst>
          </p:cNvPr>
          <p:cNvSpPr/>
          <p:nvPr/>
        </p:nvSpPr>
        <p:spPr>
          <a:xfrm>
            <a:off x="643871" y="1094150"/>
            <a:ext cx="6840000" cy="904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3345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34" b="0" i="0" u="none" strike="noStrike" kern="1200" cap="none" spc="1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D1E874-7DF0-35F4-94E2-3EAC6BDDC913}"/>
              </a:ext>
            </a:extLst>
          </p:cNvPr>
          <p:cNvSpPr/>
          <p:nvPr/>
        </p:nvSpPr>
        <p:spPr>
          <a:xfrm>
            <a:off x="751871" y="1205396"/>
            <a:ext cx="6624000" cy="88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3345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1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1B797E-7D0F-31B9-9D6B-BCB2BB5F8537}"/>
              </a:ext>
            </a:extLst>
          </p:cNvPr>
          <p:cNvSpPr txBox="1"/>
          <p:nvPr/>
        </p:nvSpPr>
        <p:spPr>
          <a:xfrm>
            <a:off x="1514542" y="460376"/>
            <a:ext cx="511710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2"/>
              </a:rPr>
              <a:t>PLIJ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2"/>
              </a:rPr>
              <a:t>サマーキャンプ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2"/>
              </a:rPr>
              <a:t>2026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2"/>
              </a:rPr>
              <a:t>申込用紙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3A4E9D48-8C91-847A-59AC-5DB1E6E47B57}"/>
              </a:ext>
            </a:extLst>
          </p:cNvPr>
          <p:cNvCxnSpPr>
            <a:cxnSpLocks/>
          </p:cNvCxnSpPr>
          <p:nvPr/>
        </p:nvCxnSpPr>
        <p:spPr>
          <a:xfrm>
            <a:off x="1360031" y="922040"/>
            <a:ext cx="5400000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4E6F798-3873-4CDA-6F2A-ACB5144217FE}"/>
              </a:ext>
            </a:extLst>
          </p:cNvPr>
          <p:cNvSpPr/>
          <p:nvPr/>
        </p:nvSpPr>
        <p:spPr>
          <a:xfrm>
            <a:off x="809022" y="7774972"/>
            <a:ext cx="6502018" cy="2193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3345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1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18D28D-7975-03D8-59AB-15F5D64DBCB3}"/>
              </a:ext>
            </a:extLst>
          </p:cNvPr>
          <p:cNvSpPr txBox="1"/>
          <p:nvPr/>
        </p:nvSpPr>
        <p:spPr>
          <a:xfrm>
            <a:off x="1033515" y="7928650"/>
            <a:ext cx="6050608" cy="51705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Google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フォームでも受け付けしています。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ご入力いただける方は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Google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フォームから申し込みをお願いします。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C97F70-948F-B6E6-1E67-FF7D894E23B4}"/>
              </a:ext>
            </a:extLst>
          </p:cNvPr>
          <p:cNvSpPr txBox="1"/>
          <p:nvPr/>
        </p:nvSpPr>
        <p:spPr>
          <a:xfrm>
            <a:off x="1033515" y="8560006"/>
            <a:ext cx="2738388" cy="129393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【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URL】</a:t>
            </a: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3"/>
              </a:rPr>
              <a:t>https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3"/>
              </a:rPr>
              <a:t>://docs.google.com/forms/d/e/1FAIpQLSe3B1xDeL_rNmTBi8kspdxv99BS9FYUuu05MKkgbDmdw4Tq2w/</a:t>
            </a: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3"/>
              </a:rPr>
              <a:t>viewform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19BF5C0-38DC-8087-436C-73791FD46F13}"/>
              </a:ext>
            </a:extLst>
          </p:cNvPr>
          <p:cNvSpPr txBox="1"/>
          <p:nvPr/>
        </p:nvSpPr>
        <p:spPr>
          <a:xfrm>
            <a:off x="4345735" y="8560006"/>
            <a:ext cx="2738388" cy="129393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【QR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コード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】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36D460-268C-21B1-6BC7-37CED9060544}"/>
              </a:ext>
            </a:extLst>
          </p:cNvPr>
          <p:cNvSpPr txBox="1"/>
          <p:nvPr/>
        </p:nvSpPr>
        <p:spPr>
          <a:xfrm>
            <a:off x="809021" y="1251269"/>
            <a:ext cx="6502018" cy="79184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marL="0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一社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学びのイノベーション・プラットフォーム宛て</a:t>
            </a:r>
          </a:p>
          <a:p>
            <a:pPr marL="0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メール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info@plij.or.jp</a:t>
            </a:r>
          </a:p>
          <a:p>
            <a:pPr marL="0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03-5452-6623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D8EE97EE-B47E-E400-0DBC-5C2698EAB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92161"/>
              </p:ext>
            </p:extLst>
          </p:nvPr>
        </p:nvGraphicFramePr>
        <p:xfrm>
          <a:off x="809020" y="2043111"/>
          <a:ext cx="6502017" cy="453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0469">
                  <a:extLst>
                    <a:ext uri="{9D8B030D-6E8A-4147-A177-3AD203B41FA5}">
                      <a16:colId xmlns:a16="http://schemas.microsoft.com/office/drawing/2014/main" val="3585896943"/>
                    </a:ext>
                  </a:extLst>
                </a:gridCol>
                <a:gridCol w="4011548">
                  <a:extLst>
                    <a:ext uri="{9D8B030D-6E8A-4147-A177-3AD203B41FA5}">
                      <a16:colId xmlns:a16="http://schemas.microsoft.com/office/drawing/2014/main" val="3034340679"/>
                    </a:ext>
                  </a:extLst>
                </a:gridCol>
              </a:tblGrid>
              <a:tr h="45043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漢字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姓と名の間にスペースを入力ください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138210243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marL="0" marR="0" lvl="0" indent="0" algn="l" defTabSz="811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しめい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ひらがな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 marL="0" marR="0" lvl="0" indent="0" algn="l" defTabSz="811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姓と名の間にスペースを入力ください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2125951528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marL="0" marR="0" lvl="0" indent="0" algn="l" defTabSz="811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811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○印をつけてください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2291266340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marL="0" marR="0" lvl="0" indent="0" algn="l" defTabSz="811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所属・役職</a:t>
                      </a: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2986786016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3107566964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携帯電話番号</a:t>
                      </a: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2308705010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メールアドレス</a:t>
                      </a: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1085152539"/>
                  </a:ext>
                </a:extLst>
              </a:tr>
              <a:tr h="450311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領収書の宛名</a:t>
                      </a: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2089389701"/>
                  </a:ext>
                </a:extLst>
              </a:tr>
              <a:tr h="446191">
                <a:tc>
                  <a:txBody>
                    <a:bodyPr/>
                    <a:lstStyle/>
                    <a:p>
                      <a:pPr marL="0" marR="0" lvl="0" indent="0" algn="l" defTabSz="13207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8/5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夕食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(</a:t>
                      </a:r>
                      <a:r>
                        <a:rPr kumimoji="1" lang="ja-JP" alt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約</a:t>
                      </a:r>
                      <a:r>
                        <a:rPr kumimoji="1" lang="en-US" altLang="ja-JP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500</a:t>
                      </a:r>
                      <a:r>
                        <a:rPr kumimoji="1" lang="ja-JP" alt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円の弁当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)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13207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○印をつけてください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3399047880"/>
                  </a:ext>
                </a:extLst>
              </a:tr>
              <a:tr h="446191">
                <a:tc>
                  <a:txBody>
                    <a:bodyPr/>
                    <a:lstStyle/>
                    <a:p>
                      <a:pPr marL="0" marR="0" lvl="0" indent="0" algn="l" defTabSz="13207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8/6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午後研究所見学</a:t>
                      </a:r>
                    </a:p>
                    <a:p>
                      <a:pPr marL="0" marR="0" lvl="0" indent="0" algn="l" defTabSz="13207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○印をつけてください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T="28800" marB="28800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28800" marB="28800" anchor="ctr"/>
                </a:tc>
                <a:extLst>
                  <a:ext uri="{0D108BD9-81ED-4DB2-BD59-A6C34878D82A}">
                    <a16:rowId xmlns:a16="http://schemas.microsoft.com/office/drawing/2014/main" val="388482328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5DFBB4F-A0EA-0D12-6526-96840E1D4C81}"/>
              </a:ext>
            </a:extLst>
          </p:cNvPr>
          <p:cNvSpPr txBox="1"/>
          <p:nvPr/>
        </p:nvSpPr>
        <p:spPr>
          <a:xfrm>
            <a:off x="809021" y="6571377"/>
            <a:ext cx="6502018" cy="121723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marL="0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個人情報の利用目的・取り扱いについて</a:t>
            </a:r>
          </a:p>
          <a:p>
            <a:pPr marL="171450" marR="0" lvl="0" indent="-17145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個人情報の利用目的</a:t>
            </a:r>
          </a:p>
          <a:p>
            <a:pPr marL="271463" marR="0" lvl="0" indent="-85725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本イベント参加者管理のため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/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会場内遺失物の連絡等、業務上の連絡のため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/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PLIJ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に関する他のイベントの案内のため</a:t>
            </a:r>
          </a:p>
          <a:p>
            <a:pPr marL="171450" marR="0" lvl="0" indent="-17145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個人情報の取り扱い</a:t>
            </a:r>
          </a:p>
          <a:p>
            <a:pPr marL="271463" marR="0" lvl="0" indent="-85725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ご記入いただいた個人情報は、管理責任者を定め、紛失や漏洩が発生しないように努めます。</a:t>
            </a:r>
          </a:p>
          <a:p>
            <a:pPr marL="271463" marR="0" lvl="0" indent="-85725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ご記入いただいた個人情報は、上記の利用目的のみに使用し、第三者に提供することはございません。</a:t>
            </a:r>
          </a:p>
          <a:p>
            <a:pPr marL="271463" marR="0" lvl="0" indent="-85725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PLIJ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のプライバシーポリシー（個人情報保護に関する基本方針）は以下のページにてご確認ください。</a:t>
            </a:r>
          </a:p>
          <a:p>
            <a:pPr marL="185738" marR="0" lvl="0" indent="0" algn="l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4"/>
              </a:rPr>
              <a:t>https://plij.or.jp/docs/privacy_policy.pdf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E97F5BF-AB52-87E6-5ACE-5BDCE9592AE2}"/>
              </a:ext>
            </a:extLst>
          </p:cNvPr>
          <p:cNvSpPr txBox="1"/>
          <p:nvPr/>
        </p:nvSpPr>
        <p:spPr>
          <a:xfrm>
            <a:off x="5214938" y="1657350"/>
            <a:ext cx="2096099" cy="38576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marL="0" marR="0" lvl="0" indent="0" algn="r" defTabSz="1033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提出日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2026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　　月　　日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52C674D-B21D-C9C2-33D1-0D1B5865818C}"/>
              </a:ext>
            </a:extLst>
          </p:cNvPr>
          <p:cNvSpPr/>
          <p:nvPr/>
        </p:nvSpPr>
        <p:spPr>
          <a:xfrm>
            <a:off x="3302503" y="5233384"/>
            <a:ext cx="3240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kumimoji="1" lang="en-US" altLang="ja-JP" sz="10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B328413-F755-C4F7-2A78-43AB95DEE108}"/>
              </a:ext>
            </a:extLst>
          </p:cNvPr>
          <p:cNvSpPr/>
          <p:nvPr/>
        </p:nvSpPr>
        <p:spPr>
          <a:xfrm>
            <a:off x="3302503" y="5682667"/>
            <a:ext cx="3240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kumimoji="1" lang="en-US" altLang="ja-JP" sz="10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FE28252-399F-CCF3-9D72-8FEFD9D88E32}"/>
              </a:ext>
            </a:extLst>
          </p:cNvPr>
          <p:cNvSpPr/>
          <p:nvPr/>
        </p:nvSpPr>
        <p:spPr>
          <a:xfrm>
            <a:off x="3302503" y="6127104"/>
            <a:ext cx="1978824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　　　　　　　　希望する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E2EEE50-B9A6-F110-930F-95FB6B766007}"/>
              </a:ext>
            </a:extLst>
          </p:cNvPr>
          <p:cNvSpPr/>
          <p:nvPr/>
        </p:nvSpPr>
        <p:spPr>
          <a:xfrm>
            <a:off x="5322939" y="6127104"/>
            <a:ext cx="1978824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　　希望しない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1DF1FFE-3C6D-9E58-3214-52BF5C1D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715E1-AF19-4821-B131-906421C4509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B19BC3C-DE79-82AB-AEDD-3BB865D9F319}"/>
              </a:ext>
            </a:extLst>
          </p:cNvPr>
          <p:cNvSpPr/>
          <p:nvPr/>
        </p:nvSpPr>
        <p:spPr>
          <a:xfrm>
            <a:off x="3302503" y="2973958"/>
            <a:ext cx="1412372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ja-JP" altLang="en-US" sz="1200" spc="110" dirty="0">
                <a:solidFill>
                  <a:schemeClr val="tx1"/>
                </a:solidFill>
                <a:latin typeface="+mn-ea"/>
              </a:rPr>
              <a:t>男性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441D6B3-C6DC-02E0-37C3-2003277801E7}"/>
              </a:ext>
            </a:extLst>
          </p:cNvPr>
          <p:cNvSpPr/>
          <p:nvPr/>
        </p:nvSpPr>
        <p:spPr>
          <a:xfrm>
            <a:off x="4575141" y="2973958"/>
            <a:ext cx="1412372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女性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756B817-E5BB-4660-B031-9317BDCD4AA9}"/>
              </a:ext>
            </a:extLst>
          </p:cNvPr>
          <p:cNvSpPr/>
          <p:nvPr/>
        </p:nvSpPr>
        <p:spPr>
          <a:xfrm>
            <a:off x="5898665" y="2973958"/>
            <a:ext cx="1412372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回答無し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E057BB2-6FDE-161F-438C-6A41B57C5F12}"/>
              </a:ext>
            </a:extLst>
          </p:cNvPr>
          <p:cNvSpPr/>
          <p:nvPr/>
        </p:nvSpPr>
        <p:spPr>
          <a:xfrm>
            <a:off x="3302503" y="5677359"/>
            <a:ext cx="1978824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　　　　　　　　希望する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F89E9DE-EC86-1CFB-0C90-A69F741D0A27}"/>
              </a:ext>
            </a:extLst>
          </p:cNvPr>
          <p:cNvSpPr/>
          <p:nvPr/>
        </p:nvSpPr>
        <p:spPr>
          <a:xfrm>
            <a:off x="5322939" y="5677359"/>
            <a:ext cx="1978824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</a:pPr>
            <a:r>
              <a:rPr kumimoji="1" lang="ja-JP" altLang="en-US" sz="1200" spc="110" dirty="0">
                <a:solidFill>
                  <a:schemeClr val="tx1"/>
                </a:solidFill>
                <a:latin typeface="+mn-ea"/>
              </a:rPr>
              <a:t>　　希望しない</a:t>
            </a:r>
            <a:endParaRPr kumimoji="1" lang="en-US" altLang="ja-JP" sz="1200" spc="11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F5459B2-B4E6-0406-7F98-87EFBA86495F}"/>
              </a:ext>
            </a:extLst>
          </p:cNvPr>
          <p:cNvSpPr/>
          <p:nvPr/>
        </p:nvSpPr>
        <p:spPr>
          <a:xfrm>
            <a:off x="3302503" y="5677359"/>
            <a:ext cx="3999260" cy="43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>
              <a:lnSpc>
                <a:spcPct val="110000"/>
              </a:lnSpc>
            </a:pPr>
            <a:r>
              <a:rPr kumimoji="1" lang="en-US" altLang="ja-JP" sz="800" spc="110" dirty="0">
                <a:solidFill>
                  <a:schemeClr val="tx1"/>
                </a:solidFill>
                <a:latin typeface="+mn-ea"/>
              </a:rPr>
              <a:t>※</a:t>
            </a:r>
            <a:r>
              <a:rPr kumimoji="1" lang="ja-JP" altLang="en-US" sz="800" spc="110" dirty="0">
                <a:solidFill>
                  <a:schemeClr val="tx1"/>
                </a:solidFill>
                <a:latin typeface="+mn-ea"/>
              </a:rPr>
              <a:t>ご希望の方に弁当</a:t>
            </a:r>
            <a:r>
              <a:rPr kumimoji="1" lang="en-US" altLang="ja-JP" sz="800" spc="110" dirty="0"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800" spc="110" dirty="0">
                <a:solidFill>
                  <a:schemeClr val="tx1"/>
                </a:solidFill>
                <a:latin typeface="+mn-ea"/>
              </a:rPr>
              <a:t>約</a:t>
            </a:r>
            <a:r>
              <a:rPr kumimoji="1" lang="en-US" altLang="ja-JP" sz="800" spc="110" dirty="0">
                <a:solidFill>
                  <a:schemeClr val="tx1"/>
                </a:solidFill>
                <a:latin typeface="+mn-ea"/>
              </a:rPr>
              <a:t>500</a:t>
            </a:r>
            <a:r>
              <a:rPr kumimoji="1" lang="ja-JP" altLang="en-US" sz="800" spc="110" dirty="0">
                <a:solidFill>
                  <a:schemeClr val="tx1"/>
                </a:solidFill>
                <a:latin typeface="+mn-ea"/>
              </a:rPr>
              <a:t>円</a:t>
            </a:r>
            <a:r>
              <a:rPr kumimoji="1" lang="en-US" altLang="ja-JP" sz="800" spc="110" dirty="0">
                <a:solidFill>
                  <a:schemeClr val="tx1"/>
                </a:solidFill>
                <a:latin typeface="+mn-ea"/>
              </a:rPr>
              <a:t>)</a:t>
            </a:r>
            <a:r>
              <a:rPr kumimoji="1" lang="ja-JP" altLang="en-US" sz="800" spc="110" dirty="0">
                <a:solidFill>
                  <a:schemeClr val="tx1"/>
                </a:solidFill>
                <a:latin typeface="+mn-ea"/>
              </a:rPr>
              <a:t>を用意して、当日夕方に販売いたします。</a:t>
            </a:r>
            <a:endParaRPr kumimoji="1" lang="en-US" altLang="ja-JP" sz="800" spc="11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831B2F69-5FFF-0A15-C115-D9D37494B6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929" y="8576974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3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IZ UDPゴシック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l">
          <a:lnSpc>
            <a:spcPct val="110000"/>
          </a:lnSpc>
          <a:defRPr kumimoji="1" spc="11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l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17575</TotalTime>
  <Words>312</Words>
  <PresentationFormat>B4 (ISO) 250x353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游ゴシック</vt:lpstr>
      <vt:lpstr>游ゴシック Light</vt:lpstr>
      <vt:lpstr>Arial</vt:lpstr>
      <vt:lpstr>Calibri</vt:lpstr>
      <vt:lpstr>Wingdings</vt:lpstr>
      <vt:lpstr>Office テーマ</vt:lpstr>
      <vt:lpstr>1_Office テーマ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2026-03-31T03:47:03Z</cp:lastPrinted>
  <dcterms:created xsi:type="dcterms:W3CDTF">2022-09-03T03:05:54Z</dcterms:created>
  <dcterms:modified xsi:type="dcterms:W3CDTF">2026-04-06T04:30:15Z</dcterms:modified>
</cp:coreProperties>
</file>